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83" r:id="rId21"/>
    <p:sldId id="296" r:id="rId22"/>
    <p:sldId id="286" r:id="rId23"/>
    <p:sldId id="301" r:id="rId24"/>
    <p:sldId id="297" r:id="rId25"/>
    <p:sldId id="272" r:id="rId26"/>
    <p:sldId id="300" r:id="rId27"/>
    <p:sldId id="29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3826" autoAdjust="0"/>
  </p:normalViewPr>
  <p:slideViewPr>
    <p:cSldViewPr snapToGrid="0">
      <p:cViewPr varScale="1">
        <p:scale>
          <a:sx n="86" d="100"/>
          <a:sy n="86" d="100"/>
        </p:scale>
        <p:origin x="10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3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42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2024-04-30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 err="1"/>
              <a:t>GRaD</a:t>
            </a:r>
            <a:r>
              <a:rPr lang="en-CA" dirty="0"/>
              <a:t>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34419"/>
              </p:ext>
            </p:extLst>
          </p:nvPr>
        </p:nvGraphicFramePr>
        <p:xfrm>
          <a:off x="838199" y="1428122"/>
          <a:ext cx="10506741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06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46CDEFD-66C4-D056-796A-6AB64E5D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79" y="1258274"/>
            <a:ext cx="7185178" cy="5132270"/>
          </a:xfrm>
          <a:prstGeom prst="rect">
            <a:avLst/>
          </a:prstGeom>
        </p:spPr>
      </p:pic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113291" cy="1202649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No significant effects of generalized environment (p = 0.989)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8593315" y="1414914"/>
            <a:ext cx="2955407" cy="3965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918" y="3114589"/>
            <a:ext cx="652823" cy="628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860" y="190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263073" y="4499409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If not the proportion, could it be the duration of bouts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dirty="0"/>
              <a:t>Bout Duration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412892" y="2649694"/>
            <a:ext cx="312448" cy="130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9255733" y="2688394"/>
            <a:ext cx="289585" cy="91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2404649"/>
            <a:ext cx="38724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CA" sz="2400" u="sng" kern="1200" dirty="0">
                <a:solidFill>
                  <a:schemeClr val="tx1"/>
                </a:solidFill>
              </a:rPr>
              <a:t>Foraging:</a:t>
            </a:r>
          </a:p>
          <a:p>
            <a:pPr defTabSz="731520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</a:rPr>
              <a:t>- Increased duration in green areas (p=&lt;0.001)</a:t>
            </a:r>
            <a:endParaRPr lang="en-CA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199" y="4202970"/>
            <a:ext cx="38724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CA" sz="2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Alert:</a:t>
            </a:r>
            <a:endParaRPr lang="en-CA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31520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No effect of generalized environment (p=0.965)</a:t>
            </a:r>
          </a:p>
          <a:p>
            <a:pPr>
              <a:spcAft>
                <a:spcPts val="600"/>
              </a:spcAft>
            </a:pPr>
            <a:endParaRPr lang="en-CA" sz="2200" dirty="0">
              <a:solidFill>
                <a:srgbClr val="FF0000"/>
              </a:solidFill>
            </a:endParaRPr>
          </a:p>
        </p:txBody>
      </p:sp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5ABB8576-39E0-973C-C986-A72668A9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8" y="2228087"/>
            <a:ext cx="5528427" cy="394887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11E636-C544-B221-5BD7-2771552C2D68}"/>
              </a:ext>
            </a:extLst>
          </p:cNvPr>
          <p:cNvSpPr/>
          <p:nvPr/>
        </p:nvSpPr>
        <p:spPr>
          <a:xfrm>
            <a:off x="6412892" y="2649694"/>
            <a:ext cx="1302045" cy="304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6783D-C19C-0B14-E711-8AABA9758870}"/>
              </a:ext>
            </a:extLst>
          </p:cNvPr>
          <p:cNvSpPr/>
          <p:nvPr/>
        </p:nvSpPr>
        <p:spPr>
          <a:xfrm>
            <a:off x="9065542" y="2825859"/>
            <a:ext cx="1302045" cy="304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Foraging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5783607" y="2816626"/>
            <a:ext cx="245462" cy="102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8016975" y="2847028"/>
            <a:ext cx="227501" cy="71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07" y="2264664"/>
            <a:ext cx="7900154" cy="4355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838200" y="2676435"/>
            <a:ext cx="363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</a:rPr>
              <a:t>Foraging bout ↑ in Green areas = ↑ handling + searching time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6235" y="1883601"/>
            <a:ext cx="1038843" cy="7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generalized environment had a marginally significant effect (p = 0.076)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0E11BB-AA79-D2EE-22FE-8FCBA9078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37" y="1341705"/>
            <a:ext cx="6401693" cy="4572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D43AB-5A70-1F13-35A2-EC2758F6D35D}"/>
              </a:ext>
            </a:extLst>
          </p:cNvPr>
          <p:cNvSpPr/>
          <p:nvPr/>
        </p:nvSpPr>
        <p:spPr>
          <a:xfrm>
            <a:off x="8854773" y="1623221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A3C7B-84E3-33C3-C641-1B1DC4CE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1346A-A7DF-4933-898F-2B652252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12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More interesting results!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Green areas had a lower peck rate than commercial areas.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1DBCC2F-98EA-2ED3-3B07-D9FE32F9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44" y="963386"/>
            <a:ext cx="7425072" cy="53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/>
              <a:t>Likelihood of sentinel presence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No effect of generalized environment!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9144AFE-9623-05E3-55DF-BE4F8A306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911493"/>
            <a:ext cx="6903720" cy="49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50680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Not just generalized environment! I’m also looking at the effects of:</a:t>
            </a:r>
            <a:endParaRPr lang="en-CA" dirty="0"/>
          </a:p>
          <a:p>
            <a:r>
              <a:rPr lang="en-CA" dirty="0">
                <a:cs typeface="Calibri"/>
              </a:rPr>
              <a:t>Sentinel presence</a:t>
            </a:r>
          </a:p>
          <a:p>
            <a:r>
              <a:rPr lang="en-CA" dirty="0">
                <a:cs typeface="Calibri"/>
              </a:rPr>
              <a:t>Resource concentration (simulate trash/anthropogenic food)</a:t>
            </a:r>
          </a:p>
          <a:p>
            <a:r>
              <a:rPr lang="en-CA" dirty="0">
                <a:cs typeface="Calibri"/>
              </a:rPr>
              <a:t>Disturbance frequency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98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30221"/>
              </p:ext>
            </p:extLst>
          </p:nvPr>
        </p:nvGraphicFramePr>
        <p:xfrm>
          <a:off x="838200" y="1428122"/>
          <a:ext cx="10515600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4344844" y="1829264"/>
            <a:ext cx="6920566" cy="1126568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4406900" y="5343625"/>
            <a:ext cx="6946900" cy="1149249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4269159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4360581" y="3004016"/>
            <a:ext cx="3465517" cy="1126568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7867183" y="3094407"/>
            <a:ext cx="3486617" cy="1072654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3144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32527" y="6043634"/>
            <a:ext cx="95745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9" y="1299859"/>
            <a:ext cx="6609698" cy="4743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1949841" y="1416632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179590" y="3288158"/>
            <a:ext cx="2812372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12" y="197357"/>
            <a:ext cx="4073456" cy="35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1098</Words>
  <Application>Microsoft Office PowerPoint</Application>
  <PresentationFormat>Widescreen</PresentationFormat>
  <Paragraphs>203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Symbol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Bout Duration</vt:lpstr>
      <vt:lpstr>Foraging</vt:lpstr>
      <vt:lpstr>Peck rate</vt:lpstr>
      <vt:lpstr>Peck Rate</vt:lpstr>
      <vt:lpstr>Likelihood of sentinel presence</vt:lpstr>
      <vt:lpstr>Some caveats</vt:lpstr>
      <vt:lpstr>Some caveats</vt:lpstr>
      <vt:lpstr>Research questions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10</cp:revision>
  <dcterms:created xsi:type="dcterms:W3CDTF">2023-05-26T23:04:50Z</dcterms:created>
  <dcterms:modified xsi:type="dcterms:W3CDTF">2024-05-01T04:09:18Z</dcterms:modified>
</cp:coreProperties>
</file>